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5" r:id="rId6"/>
    <p:sldId id="266" r:id="rId7"/>
    <p:sldId id="267" r:id="rId8"/>
    <p:sldId id="271" r:id="rId9"/>
    <p:sldId id="268" r:id="rId10"/>
    <p:sldId id="269" r:id="rId11"/>
    <p:sldId id="270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1968" y="-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6C04F-B9EB-4E2B-9A4E-721AF6AC1CF6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A3D413E-9DA3-4502-AF0F-4AEF3C248199}">
      <dgm:prSet phldrT="[Texte]"/>
      <dgm:spPr/>
      <dgm:t>
        <a:bodyPr/>
        <a:lstStyle/>
        <a:p>
          <a:r>
            <a:rPr lang="fr-FR" dirty="0" smtClean="0"/>
            <a:t>Information sur la disponibilité des services</a:t>
          </a:r>
          <a:endParaRPr lang="fr-FR" dirty="0"/>
        </a:p>
      </dgm:t>
    </dgm:pt>
    <dgm:pt modelId="{23BED079-3E3D-4213-A9AD-25BC1636163B}" type="parTrans" cxnId="{58654DEB-0AD4-40AE-876F-CDD9613360AF}">
      <dgm:prSet/>
      <dgm:spPr/>
      <dgm:t>
        <a:bodyPr/>
        <a:lstStyle/>
        <a:p>
          <a:endParaRPr lang="fr-FR"/>
        </a:p>
      </dgm:t>
    </dgm:pt>
    <dgm:pt modelId="{36DB794B-A59F-4BD8-BE27-39533D80859F}" type="sibTrans" cxnId="{58654DEB-0AD4-40AE-876F-CDD9613360AF}">
      <dgm:prSet/>
      <dgm:spPr/>
      <dgm:t>
        <a:bodyPr/>
        <a:lstStyle/>
        <a:p>
          <a:endParaRPr lang="fr-FR"/>
        </a:p>
      </dgm:t>
    </dgm:pt>
    <dgm:pt modelId="{6765C81D-EA5E-462E-9BC2-8BEB4C69AA61}">
      <dgm:prSet phldrT="[Texte]"/>
      <dgm:spPr/>
      <dgm:t>
        <a:bodyPr/>
        <a:lstStyle/>
        <a:p>
          <a:r>
            <a:rPr lang="fr-FR" dirty="0" smtClean="0"/>
            <a:t>Anticipation sur les transactions</a:t>
          </a:r>
          <a:endParaRPr lang="fr-FR" dirty="0"/>
        </a:p>
      </dgm:t>
    </dgm:pt>
    <dgm:pt modelId="{12AB47D2-EBBA-4D1C-81BE-E92BAA14E6E3}" type="parTrans" cxnId="{05FAA1C8-B05D-48C7-ACE3-8651FAB5A7FB}">
      <dgm:prSet/>
      <dgm:spPr/>
      <dgm:t>
        <a:bodyPr/>
        <a:lstStyle/>
        <a:p>
          <a:endParaRPr lang="fr-FR"/>
        </a:p>
      </dgm:t>
    </dgm:pt>
    <dgm:pt modelId="{78E49190-815B-4147-95A8-A7A718F57081}" type="sibTrans" cxnId="{05FAA1C8-B05D-48C7-ACE3-8651FAB5A7FB}">
      <dgm:prSet/>
      <dgm:spPr/>
      <dgm:t>
        <a:bodyPr/>
        <a:lstStyle/>
        <a:p>
          <a:endParaRPr lang="fr-FR"/>
        </a:p>
      </dgm:t>
    </dgm:pt>
    <dgm:pt modelId="{C8E2F3FC-F87D-4A97-8265-FF439A90C449}">
      <dgm:prSet phldrT="[Texte]"/>
      <dgm:spPr/>
      <dgm:t>
        <a:bodyPr/>
        <a:lstStyle/>
        <a:p>
          <a:r>
            <a:rPr lang="fr-FR" dirty="0" smtClean="0"/>
            <a:t>Notifications </a:t>
          </a:r>
          <a:endParaRPr lang="fr-FR" dirty="0"/>
        </a:p>
      </dgm:t>
    </dgm:pt>
    <dgm:pt modelId="{9D61C8F6-22EE-4D3C-9B35-B4BC3EA81644}" type="parTrans" cxnId="{CADE3F88-9A34-473A-8BCC-82EA8CB3F7AD}">
      <dgm:prSet/>
      <dgm:spPr/>
      <dgm:t>
        <a:bodyPr/>
        <a:lstStyle/>
        <a:p>
          <a:endParaRPr lang="fr-FR"/>
        </a:p>
      </dgm:t>
    </dgm:pt>
    <dgm:pt modelId="{2DF031AC-4BC0-4005-96C4-564C27E4D15B}" type="sibTrans" cxnId="{CADE3F88-9A34-473A-8BCC-82EA8CB3F7AD}">
      <dgm:prSet/>
      <dgm:spPr/>
      <dgm:t>
        <a:bodyPr/>
        <a:lstStyle/>
        <a:p>
          <a:endParaRPr lang="fr-FR"/>
        </a:p>
      </dgm:t>
    </dgm:pt>
    <dgm:pt modelId="{96247660-5FC6-4064-B39F-5CA4061331A6}" type="pres">
      <dgm:prSet presAssocID="{B8B6C04F-B9EB-4E2B-9A4E-721AF6AC1CF6}" presName="Name0" presStyleCnt="0">
        <dgm:presLayoutVars>
          <dgm:dir/>
          <dgm:resizeHandles val="exact"/>
        </dgm:presLayoutVars>
      </dgm:prSet>
      <dgm:spPr/>
    </dgm:pt>
    <dgm:pt modelId="{5B436E4C-A5F3-4B9C-B7CA-B1CAD71BE63B}" type="pres">
      <dgm:prSet presAssocID="{6A3D413E-9DA3-4502-AF0F-4AEF3C248199}" presName="composite" presStyleCnt="0"/>
      <dgm:spPr/>
    </dgm:pt>
    <dgm:pt modelId="{62CD2D83-D28A-49B2-AE88-880E4020DF3B}" type="pres">
      <dgm:prSet presAssocID="{6A3D413E-9DA3-4502-AF0F-4AEF3C248199}" presName="rect1" presStyleLbl="trAlignAcc1" presStyleIdx="0" presStyleCnt="3">
        <dgm:presLayoutVars>
          <dgm:bulletEnabled val="1"/>
        </dgm:presLayoutVars>
      </dgm:prSet>
      <dgm:spPr/>
    </dgm:pt>
    <dgm:pt modelId="{6BEDB6F8-C952-476D-A48D-FA3589792340}" type="pres">
      <dgm:prSet presAssocID="{6A3D413E-9DA3-4502-AF0F-4AEF3C248199}" presName="rect2" presStyleLbl="fgImgPlace1" presStyleIdx="0" presStyleCnt="3" custLinFactNeighborX="-2846" custLinFactNeighborY="632"/>
      <dgm:spPr/>
    </dgm:pt>
    <dgm:pt modelId="{961DF106-B07D-46CA-B239-951F15BEFB4B}" type="pres">
      <dgm:prSet presAssocID="{36DB794B-A59F-4BD8-BE27-39533D80859F}" presName="sibTrans" presStyleCnt="0"/>
      <dgm:spPr/>
    </dgm:pt>
    <dgm:pt modelId="{DED93F7A-9C10-422B-9153-8975BFC2D721}" type="pres">
      <dgm:prSet presAssocID="{6765C81D-EA5E-462E-9BC2-8BEB4C69AA61}" presName="composite" presStyleCnt="0"/>
      <dgm:spPr/>
    </dgm:pt>
    <dgm:pt modelId="{F90E3642-A74E-4F9E-8845-8A94C275EA10}" type="pres">
      <dgm:prSet presAssocID="{6765C81D-EA5E-462E-9BC2-8BEB4C69AA61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5E7DB94-9BB0-49D1-9081-1B1C05506A5D}" type="pres">
      <dgm:prSet presAssocID="{6765C81D-EA5E-462E-9BC2-8BEB4C69AA61}" presName="rect2" presStyleLbl="fgImgPlace1" presStyleIdx="1" presStyleCnt="3"/>
      <dgm:spPr/>
    </dgm:pt>
    <dgm:pt modelId="{435A1830-17E1-4478-818F-2F1E12269AE9}" type="pres">
      <dgm:prSet presAssocID="{78E49190-815B-4147-95A8-A7A718F57081}" presName="sibTrans" presStyleCnt="0"/>
      <dgm:spPr/>
    </dgm:pt>
    <dgm:pt modelId="{4B38FB9F-213D-4CD1-8795-1BA1DF9370FE}" type="pres">
      <dgm:prSet presAssocID="{C8E2F3FC-F87D-4A97-8265-FF439A90C449}" presName="composite" presStyleCnt="0"/>
      <dgm:spPr/>
    </dgm:pt>
    <dgm:pt modelId="{02584353-73EE-4FDC-B01D-1A97613CEFE2}" type="pres">
      <dgm:prSet presAssocID="{C8E2F3FC-F87D-4A97-8265-FF439A90C449}" presName="rect1" presStyleLbl="trAlignAcc1" presStyleIdx="2" presStyleCnt="3">
        <dgm:presLayoutVars>
          <dgm:bulletEnabled val="1"/>
        </dgm:presLayoutVars>
      </dgm:prSet>
      <dgm:spPr/>
    </dgm:pt>
    <dgm:pt modelId="{1FB3FDC0-40E5-43F0-A22E-1E56B3E681F6}" type="pres">
      <dgm:prSet presAssocID="{C8E2F3FC-F87D-4A97-8265-FF439A90C449}" presName="rect2" presStyleLbl="fgImgPlace1" presStyleIdx="2" presStyleCnt="3"/>
      <dgm:spPr/>
    </dgm:pt>
  </dgm:ptLst>
  <dgm:cxnLst>
    <dgm:cxn modelId="{74831BCC-0259-4CDE-AF89-258BC1DF8357}" type="presOf" srcId="{6765C81D-EA5E-462E-9BC2-8BEB4C69AA61}" destId="{F90E3642-A74E-4F9E-8845-8A94C275EA10}" srcOrd="0" destOrd="0" presId="urn:microsoft.com/office/officeart/2008/layout/PictureStrips"/>
    <dgm:cxn modelId="{CADE3F88-9A34-473A-8BCC-82EA8CB3F7AD}" srcId="{B8B6C04F-B9EB-4E2B-9A4E-721AF6AC1CF6}" destId="{C8E2F3FC-F87D-4A97-8265-FF439A90C449}" srcOrd="2" destOrd="0" parTransId="{9D61C8F6-22EE-4D3C-9B35-B4BC3EA81644}" sibTransId="{2DF031AC-4BC0-4005-96C4-564C27E4D15B}"/>
    <dgm:cxn modelId="{B75D42A2-95B6-43CE-AEB1-71C2A9C0DF58}" type="presOf" srcId="{6A3D413E-9DA3-4502-AF0F-4AEF3C248199}" destId="{62CD2D83-D28A-49B2-AE88-880E4020DF3B}" srcOrd="0" destOrd="0" presId="urn:microsoft.com/office/officeart/2008/layout/PictureStrips"/>
    <dgm:cxn modelId="{05FAA1C8-B05D-48C7-ACE3-8651FAB5A7FB}" srcId="{B8B6C04F-B9EB-4E2B-9A4E-721AF6AC1CF6}" destId="{6765C81D-EA5E-462E-9BC2-8BEB4C69AA61}" srcOrd="1" destOrd="0" parTransId="{12AB47D2-EBBA-4D1C-81BE-E92BAA14E6E3}" sibTransId="{78E49190-815B-4147-95A8-A7A718F57081}"/>
    <dgm:cxn modelId="{645482BB-62C0-460D-A6D6-D442BDFE2B60}" type="presOf" srcId="{B8B6C04F-B9EB-4E2B-9A4E-721AF6AC1CF6}" destId="{96247660-5FC6-4064-B39F-5CA4061331A6}" srcOrd="0" destOrd="0" presId="urn:microsoft.com/office/officeart/2008/layout/PictureStrips"/>
    <dgm:cxn modelId="{58654DEB-0AD4-40AE-876F-CDD9613360AF}" srcId="{B8B6C04F-B9EB-4E2B-9A4E-721AF6AC1CF6}" destId="{6A3D413E-9DA3-4502-AF0F-4AEF3C248199}" srcOrd="0" destOrd="0" parTransId="{23BED079-3E3D-4213-A9AD-25BC1636163B}" sibTransId="{36DB794B-A59F-4BD8-BE27-39533D80859F}"/>
    <dgm:cxn modelId="{68F1121D-D05C-478B-99FD-7E82A1E2AC5C}" type="presOf" srcId="{C8E2F3FC-F87D-4A97-8265-FF439A90C449}" destId="{02584353-73EE-4FDC-B01D-1A97613CEFE2}" srcOrd="0" destOrd="0" presId="urn:microsoft.com/office/officeart/2008/layout/PictureStrips"/>
    <dgm:cxn modelId="{FEA1B473-8CD9-44F0-8013-D0F5F629E793}" type="presParOf" srcId="{96247660-5FC6-4064-B39F-5CA4061331A6}" destId="{5B436E4C-A5F3-4B9C-B7CA-B1CAD71BE63B}" srcOrd="0" destOrd="0" presId="urn:microsoft.com/office/officeart/2008/layout/PictureStrips"/>
    <dgm:cxn modelId="{63786771-4CAA-4009-9AD9-68DB8D20F13D}" type="presParOf" srcId="{5B436E4C-A5F3-4B9C-B7CA-B1CAD71BE63B}" destId="{62CD2D83-D28A-49B2-AE88-880E4020DF3B}" srcOrd="0" destOrd="0" presId="urn:microsoft.com/office/officeart/2008/layout/PictureStrips"/>
    <dgm:cxn modelId="{16881B92-E35C-42E4-A71A-295577E25EBE}" type="presParOf" srcId="{5B436E4C-A5F3-4B9C-B7CA-B1CAD71BE63B}" destId="{6BEDB6F8-C952-476D-A48D-FA3589792340}" srcOrd="1" destOrd="0" presId="urn:microsoft.com/office/officeart/2008/layout/PictureStrips"/>
    <dgm:cxn modelId="{E1EFA661-3A2F-4DBB-8B07-3062DFCE0113}" type="presParOf" srcId="{96247660-5FC6-4064-B39F-5CA4061331A6}" destId="{961DF106-B07D-46CA-B239-951F15BEFB4B}" srcOrd="1" destOrd="0" presId="urn:microsoft.com/office/officeart/2008/layout/PictureStrips"/>
    <dgm:cxn modelId="{53678D8F-44DA-4D41-A76B-959AC9FBCF74}" type="presParOf" srcId="{96247660-5FC6-4064-B39F-5CA4061331A6}" destId="{DED93F7A-9C10-422B-9153-8975BFC2D721}" srcOrd="2" destOrd="0" presId="urn:microsoft.com/office/officeart/2008/layout/PictureStrips"/>
    <dgm:cxn modelId="{C33808AC-A855-4C7B-9258-73E8DFE9CEB1}" type="presParOf" srcId="{DED93F7A-9C10-422B-9153-8975BFC2D721}" destId="{F90E3642-A74E-4F9E-8845-8A94C275EA10}" srcOrd="0" destOrd="0" presId="urn:microsoft.com/office/officeart/2008/layout/PictureStrips"/>
    <dgm:cxn modelId="{927635FC-0E74-4B1B-B0CA-FC9D5D9D7AD7}" type="presParOf" srcId="{DED93F7A-9C10-422B-9153-8975BFC2D721}" destId="{A5E7DB94-9BB0-49D1-9081-1B1C05506A5D}" srcOrd="1" destOrd="0" presId="urn:microsoft.com/office/officeart/2008/layout/PictureStrips"/>
    <dgm:cxn modelId="{2E6F18B1-CE9E-4125-910C-390C906F1193}" type="presParOf" srcId="{96247660-5FC6-4064-B39F-5CA4061331A6}" destId="{435A1830-17E1-4478-818F-2F1E12269AE9}" srcOrd="3" destOrd="0" presId="urn:microsoft.com/office/officeart/2008/layout/PictureStrips"/>
    <dgm:cxn modelId="{5220A8D6-DC34-485F-A17A-1E2A90DC98E3}" type="presParOf" srcId="{96247660-5FC6-4064-B39F-5CA4061331A6}" destId="{4B38FB9F-213D-4CD1-8795-1BA1DF9370FE}" srcOrd="4" destOrd="0" presId="urn:microsoft.com/office/officeart/2008/layout/PictureStrips"/>
    <dgm:cxn modelId="{32CFB183-0870-42BE-8F27-D62E0952EEE1}" type="presParOf" srcId="{4B38FB9F-213D-4CD1-8795-1BA1DF9370FE}" destId="{02584353-73EE-4FDC-B01D-1A97613CEFE2}" srcOrd="0" destOrd="0" presId="urn:microsoft.com/office/officeart/2008/layout/PictureStrips"/>
    <dgm:cxn modelId="{85DAFD50-BB3C-45F4-AAEE-00E82120D007}" type="presParOf" srcId="{4B38FB9F-213D-4CD1-8795-1BA1DF9370FE}" destId="{1FB3FDC0-40E5-43F0-A22E-1E56B3E681F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6230F1-7ADD-4D53-A240-3DFF82C65309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C64063CB-9D8F-42AE-834D-F3A43600B7DA}">
      <dgm:prSet custT="1"/>
      <dgm:spPr/>
      <dgm:t>
        <a:bodyPr/>
        <a:lstStyle/>
        <a:p>
          <a:pPr rtl="0"/>
          <a:r>
            <a:rPr lang="fr-CA" sz="1800" dirty="0" smtClean="0"/>
            <a:t>Monitoring des services a temps réels</a:t>
          </a:r>
          <a:endParaRPr lang="en-US" sz="1800" dirty="0"/>
        </a:p>
      </dgm:t>
    </dgm:pt>
    <dgm:pt modelId="{FBD3EAC8-ED72-4AAF-848B-3795D30EE356}" type="parTrans" cxnId="{C3274382-0B97-4586-A388-40EEED9232F6}">
      <dgm:prSet/>
      <dgm:spPr/>
      <dgm:t>
        <a:bodyPr/>
        <a:lstStyle/>
        <a:p>
          <a:endParaRPr lang="fr-FR" sz="2400"/>
        </a:p>
      </dgm:t>
    </dgm:pt>
    <dgm:pt modelId="{3A73EEEE-1310-4C1E-BE52-89133A0804FD}" type="sibTrans" cxnId="{C3274382-0B97-4586-A388-40EEED9232F6}">
      <dgm:prSet/>
      <dgm:spPr/>
      <dgm:t>
        <a:bodyPr/>
        <a:lstStyle/>
        <a:p>
          <a:endParaRPr lang="fr-FR" sz="2400"/>
        </a:p>
      </dgm:t>
    </dgm:pt>
    <dgm:pt modelId="{C13F342B-E182-4A1A-978A-665AF1214B80}">
      <dgm:prSet custT="1"/>
      <dgm:spPr/>
      <dgm:t>
        <a:bodyPr/>
        <a:lstStyle/>
        <a:p>
          <a:pPr rtl="0"/>
          <a:r>
            <a:rPr lang="fr-CA" sz="1800" dirty="0" smtClean="0"/>
            <a:t>Vérification de la disponibilité des services avant chaque transaction</a:t>
          </a:r>
          <a:endParaRPr lang="en-US" sz="1800" dirty="0"/>
        </a:p>
      </dgm:t>
    </dgm:pt>
    <dgm:pt modelId="{B67D73F9-40DD-4AA6-B304-F5C99FB2C600}" type="parTrans" cxnId="{CFE44E08-5A1A-4EFF-A515-90EE7EBDB933}">
      <dgm:prSet/>
      <dgm:spPr/>
      <dgm:t>
        <a:bodyPr/>
        <a:lstStyle/>
        <a:p>
          <a:endParaRPr lang="fr-FR" sz="2400"/>
        </a:p>
      </dgm:t>
    </dgm:pt>
    <dgm:pt modelId="{A81153DD-61FB-4768-9F30-B0D37BB388EE}" type="sibTrans" cxnId="{CFE44E08-5A1A-4EFF-A515-90EE7EBDB933}">
      <dgm:prSet/>
      <dgm:spPr/>
      <dgm:t>
        <a:bodyPr/>
        <a:lstStyle/>
        <a:p>
          <a:endParaRPr lang="fr-FR" sz="2400"/>
        </a:p>
      </dgm:t>
    </dgm:pt>
    <dgm:pt modelId="{A7A05362-F2E5-48A5-AEA3-67A7F8FB65FC}">
      <dgm:prSet custT="1"/>
      <dgm:spPr/>
      <dgm:t>
        <a:bodyPr/>
        <a:lstStyle/>
        <a:p>
          <a:pPr rtl="0"/>
          <a:r>
            <a:rPr lang="fr-CA" sz="1800" smtClean="0"/>
            <a:t>Réactivité</a:t>
          </a:r>
          <a:endParaRPr lang="en-US" sz="1800"/>
        </a:p>
      </dgm:t>
    </dgm:pt>
    <dgm:pt modelId="{0BC06083-A8E2-4726-B13E-CF50A71B729A}" type="parTrans" cxnId="{2DB4DCD1-1A87-4D47-B1D3-518958C4A78B}">
      <dgm:prSet/>
      <dgm:spPr/>
      <dgm:t>
        <a:bodyPr/>
        <a:lstStyle/>
        <a:p>
          <a:endParaRPr lang="fr-FR" sz="2400"/>
        </a:p>
      </dgm:t>
    </dgm:pt>
    <dgm:pt modelId="{266793A3-DD73-40BB-A399-DD4E1699BB1B}" type="sibTrans" cxnId="{2DB4DCD1-1A87-4D47-B1D3-518958C4A78B}">
      <dgm:prSet/>
      <dgm:spPr/>
      <dgm:t>
        <a:bodyPr/>
        <a:lstStyle/>
        <a:p>
          <a:endParaRPr lang="fr-FR" sz="2400"/>
        </a:p>
      </dgm:t>
    </dgm:pt>
    <dgm:pt modelId="{78CA7009-F14C-448D-B765-FDBB9CDF5DD3}">
      <dgm:prSet custT="1"/>
      <dgm:spPr/>
      <dgm:t>
        <a:bodyPr/>
        <a:lstStyle/>
        <a:p>
          <a:pPr rtl="0"/>
          <a:r>
            <a:rPr lang="fr-CA" sz="1800" smtClean="0"/>
            <a:t>Automatisation</a:t>
          </a:r>
          <a:endParaRPr lang="en-US" sz="1800"/>
        </a:p>
      </dgm:t>
    </dgm:pt>
    <dgm:pt modelId="{E4E0A1F8-6760-4F42-8985-4FC4D276E5FE}" type="parTrans" cxnId="{A4313DCF-6F64-4155-9247-8F73DC2BADEF}">
      <dgm:prSet/>
      <dgm:spPr/>
      <dgm:t>
        <a:bodyPr/>
        <a:lstStyle/>
        <a:p>
          <a:endParaRPr lang="fr-FR" sz="2400"/>
        </a:p>
      </dgm:t>
    </dgm:pt>
    <dgm:pt modelId="{2B18F58D-B2D1-48DD-B592-26CFE7F97D86}" type="sibTrans" cxnId="{A4313DCF-6F64-4155-9247-8F73DC2BADEF}">
      <dgm:prSet/>
      <dgm:spPr/>
      <dgm:t>
        <a:bodyPr/>
        <a:lstStyle/>
        <a:p>
          <a:endParaRPr lang="fr-FR" sz="2400"/>
        </a:p>
      </dgm:t>
    </dgm:pt>
    <dgm:pt modelId="{B0026ECE-E08A-493D-8BDE-ABFDDBDD9CF2}" type="pres">
      <dgm:prSet presAssocID="{616230F1-7ADD-4D53-A240-3DFF82C65309}" presName="linear" presStyleCnt="0">
        <dgm:presLayoutVars>
          <dgm:animLvl val="lvl"/>
          <dgm:resizeHandles val="exact"/>
        </dgm:presLayoutVars>
      </dgm:prSet>
      <dgm:spPr/>
    </dgm:pt>
    <dgm:pt modelId="{C958027B-EE00-4DC8-9F57-B83EFBC9C22E}" type="pres">
      <dgm:prSet presAssocID="{C64063CB-9D8F-42AE-834D-F3A43600B7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AD7FAC1-39E5-4FA0-A75A-D9A86736E202}" type="pres">
      <dgm:prSet presAssocID="{3A73EEEE-1310-4C1E-BE52-89133A0804FD}" presName="spacer" presStyleCnt="0"/>
      <dgm:spPr/>
    </dgm:pt>
    <dgm:pt modelId="{2F28F8AA-BA3A-49DA-98F6-3E8345B7702A}" type="pres">
      <dgm:prSet presAssocID="{C13F342B-E182-4A1A-978A-665AF1214B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92CB03-9B57-4FAF-9CDC-5336E7E22B8F}" type="pres">
      <dgm:prSet presAssocID="{A81153DD-61FB-4768-9F30-B0D37BB388EE}" presName="spacer" presStyleCnt="0"/>
      <dgm:spPr/>
    </dgm:pt>
    <dgm:pt modelId="{278F8A4A-1FD8-44CB-9E7A-35F84EF599F9}" type="pres">
      <dgm:prSet presAssocID="{A7A05362-F2E5-48A5-AEA3-67A7F8FB65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7616963-5EA3-4D61-9324-0B72540276C1}" type="pres">
      <dgm:prSet presAssocID="{266793A3-DD73-40BB-A399-DD4E1699BB1B}" presName="spacer" presStyleCnt="0"/>
      <dgm:spPr/>
    </dgm:pt>
    <dgm:pt modelId="{425403CE-F9C4-4EBB-B00C-DD05554ADFD3}" type="pres">
      <dgm:prSet presAssocID="{78CA7009-F14C-448D-B765-FDBB9CDF5DD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B4DCD1-1A87-4D47-B1D3-518958C4A78B}" srcId="{616230F1-7ADD-4D53-A240-3DFF82C65309}" destId="{A7A05362-F2E5-48A5-AEA3-67A7F8FB65FC}" srcOrd="2" destOrd="0" parTransId="{0BC06083-A8E2-4726-B13E-CF50A71B729A}" sibTransId="{266793A3-DD73-40BB-A399-DD4E1699BB1B}"/>
    <dgm:cxn modelId="{A4313DCF-6F64-4155-9247-8F73DC2BADEF}" srcId="{616230F1-7ADD-4D53-A240-3DFF82C65309}" destId="{78CA7009-F14C-448D-B765-FDBB9CDF5DD3}" srcOrd="3" destOrd="0" parTransId="{E4E0A1F8-6760-4F42-8985-4FC4D276E5FE}" sibTransId="{2B18F58D-B2D1-48DD-B592-26CFE7F97D86}"/>
    <dgm:cxn modelId="{4E8683E3-2519-45B1-BAA9-E516571059A5}" type="presOf" srcId="{C13F342B-E182-4A1A-978A-665AF1214B80}" destId="{2F28F8AA-BA3A-49DA-98F6-3E8345B7702A}" srcOrd="0" destOrd="0" presId="urn:microsoft.com/office/officeart/2005/8/layout/vList2"/>
    <dgm:cxn modelId="{C3274382-0B97-4586-A388-40EEED9232F6}" srcId="{616230F1-7ADD-4D53-A240-3DFF82C65309}" destId="{C64063CB-9D8F-42AE-834D-F3A43600B7DA}" srcOrd="0" destOrd="0" parTransId="{FBD3EAC8-ED72-4AAF-848B-3795D30EE356}" sibTransId="{3A73EEEE-1310-4C1E-BE52-89133A0804FD}"/>
    <dgm:cxn modelId="{CFE44E08-5A1A-4EFF-A515-90EE7EBDB933}" srcId="{616230F1-7ADD-4D53-A240-3DFF82C65309}" destId="{C13F342B-E182-4A1A-978A-665AF1214B80}" srcOrd="1" destOrd="0" parTransId="{B67D73F9-40DD-4AA6-B304-F5C99FB2C600}" sibTransId="{A81153DD-61FB-4768-9F30-B0D37BB388EE}"/>
    <dgm:cxn modelId="{818FCFC6-D723-429D-A75F-354FB40E747E}" type="presOf" srcId="{A7A05362-F2E5-48A5-AEA3-67A7F8FB65FC}" destId="{278F8A4A-1FD8-44CB-9E7A-35F84EF599F9}" srcOrd="0" destOrd="0" presId="urn:microsoft.com/office/officeart/2005/8/layout/vList2"/>
    <dgm:cxn modelId="{9FB4E119-24D6-4073-AC99-49EE86ED19C0}" type="presOf" srcId="{78CA7009-F14C-448D-B765-FDBB9CDF5DD3}" destId="{425403CE-F9C4-4EBB-B00C-DD05554ADFD3}" srcOrd="0" destOrd="0" presId="urn:microsoft.com/office/officeart/2005/8/layout/vList2"/>
    <dgm:cxn modelId="{7E37FDC5-FA15-493A-A06C-7E5D4DAF8FDF}" type="presOf" srcId="{C64063CB-9D8F-42AE-834D-F3A43600B7DA}" destId="{C958027B-EE00-4DC8-9F57-B83EFBC9C22E}" srcOrd="0" destOrd="0" presId="urn:microsoft.com/office/officeart/2005/8/layout/vList2"/>
    <dgm:cxn modelId="{1C437FCB-ACC4-4013-BCD9-18B18F9FB6D6}" type="presOf" srcId="{616230F1-7ADD-4D53-A240-3DFF82C65309}" destId="{B0026ECE-E08A-493D-8BDE-ABFDDBDD9CF2}" srcOrd="0" destOrd="0" presId="urn:microsoft.com/office/officeart/2005/8/layout/vList2"/>
    <dgm:cxn modelId="{525F5DAE-853E-400B-B924-7EB42645CD7D}" type="presParOf" srcId="{B0026ECE-E08A-493D-8BDE-ABFDDBDD9CF2}" destId="{C958027B-EE00-4DC8-9F57-B83EFBC9C22E}" srcOrd="0" destOrd="0" presId="urn:microsoft.com/office/officeart/2005/8/layout/vList2"/>
    <dgm:cxn modelId="{F29117F1-F2C7-4D9A-AE53-BB3FC5710D64}" type="presParOf" srcId="{B0026ECE-E08A-493D-8BDE-ABFDDBDD9CF2}" destId="{CAD7FAC1-39E5-4FA0-A75A-D9A86736E202}" srcOrd="1" destOrd="0" presId="urn:microsoft.com/office/officeart/2005/8/layout/vList2"/>
    <dgm:cxn modelId="{0986F7E2-83C6-42D5-B618-2C8E0D68650F}" type="presParOf" srcId="{B0026ECE-E08A-493D-8BDE-ABFDDBDD9CF2}" destId="{2F28F8AA-BA3A-49DA-98F6-3E8345B7702A}" srcOrd="2" destOrd="0" presId="urn:microsoft.com/office/officeart/2005/8/layout/vList2"/>
    <dgm:cxn modelId="{AA0DF1FF-7C1B-469B-93B9-952AD8D3CC9A}" type="presParOf" srcId="{B0026ECE-E08A-493D-8BDE-ABFDDBDD9CF2}" destId="{C392CB03-9B57-4FAF-9CDC-5336E7E22B8F}" srcOrd="3" destOrd="0" presId="urn:microsoft.com/office/officeart/2005/8/layout/vList2"/>
    <dgm:cxn modelId="{1E82630E-3400-4E41-A498-9CCC800E9DAF}" type="presParOf" srcId="{B0026ECE-E08A-493D-8BDE-ABFDDBDD9CF2}" destId="{278F8A4A-1FD8-44CB-9E7A-35F84EF599F9}" srcOrd="4" destOrd="0" presId="urn:microsoft.com/office/officeart/2005/8/layout/vList2"/>
    <dgm:cxn modelId="{C43BCD2A-30EC-4D6C-94EB-E1695DD8D6C6}" type="presParOf" srcId="{B0026ECE-E08A-493D-8BDE-ABFDDBDD9CF2}" destId="{67616963-5EA3-4D61-9324-0B72540276C1}" srcOrd="5" destOrd="0" presId="urn:microsoft.com/office/officeart/2005/8/layout/vList2"/>
    <dgm:cxn modelId="{7E271A71-79BB-41E2-8A2A-48DAA7E77444}" type="presParOf" srcId="{B0026ECE-E08A-493D-8BDE-ABFDDBDD9CF2}" destId="{425403CE-F9C4-4EBB-B00C-DD05554ADFD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2D83-D28A-49B2-AE88-880E4020DF3B}">
      <dsp:nvSpPr>
        <dsp:cNvPr id="0" name=""/>
        <dsp:cNvSpPr/>
      </dsp:nvSpPr>
      <dsp:spPr>
        <a:xfrm>
          <a:off x="1646491" y="348418"/>
          <a:ext cx="4197095" cy="13115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38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Information sur la disponibilité des services</a:t>
          </a:r>
          <a:endParaRPr lang="fr-FR" sz="2600" kern="1200" dirty="0"/>
        </a:p>
      </dsp:txBody>
      <dsp:txXfrm>
        <a:off x="1646491" y="348418"/>
        <a:ext cx="4197095" cy="1311592"/>
      </dsp:txXfrm>
    </dsp:sp>
    <dsp:sp modelId="{6BEDB6F8-C952-476D-A48D-FA3589792340}">
      <dsp:nvSpPr>
        <dsp:cNvPr id="0" name=""/>
        <dsp:cNvSpPr/>
      </dsp:nvSpPr>
      <dsp:spPr>
        <a:xfrm>
          <a:off x="1445482" y="167669"/>
          <a:ext cx="918114" cy="137717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E3642-A74E-4F9E-8845-8A94C275EA10}">
      <dsp:nvSpPr>
        <dsp:cNvPr id="0" name=""/>
        <dsp:cNvSpPr/>
      </dsp:nvSpPr>
      <dsp:spPr>
        <a:xfrm>
          <a:off x="1646491" y="1999567"/>
          <a:ext cx="4197095" cy="13115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38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Anticipation sur les transactions</a:t>
          </a:r>
          <a:endParaRPr lang="fr-FR" sz="2600" kern="1200" dirty="0"/>
        </a:p>
      </dsp:txBody>
      <dsp:txXfrm>
        <a:off x="1646491" y="1999567"/>
        <a:ext cx="4197095" cy="1311592"/>
      </dsp:txXfrm>
    </dsp:sp>
    <dsp:sp modelId="{A5E7DB94-9BB0-49D1-9081-1B1C05506A5D}">
      <dsp:nvSpPr>
        <dsp:cNvPr id="0" name=""/>
        <dsp:cNvSpPr/>
      </dsp:nvSpPr>
      <dsp:spPr>
        <a:xfrm>
          <a:off x="1471612" y="1810115"/>
          <a:ext cx="918114" cy="137717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84353-73EE-4FDC-B01D-1A97613CEFE2}">
      <dsp:nvSpPr>
        <dsp:cNvPr id="0" name=""/>
        <dsp:cNvSpPr/>
      </dsp:nvSpPr>
      <dsp:spPr>
        <a:xfrm>
          <a:off x="1646491" y="3650716"/>
          <a:ext cx="4197095" cy="131159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838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Notifications </a:t>
          </a:r>
          <a:endParaRPr lang="fr-FR" sz="2600" kern="1200" dirty="0"/>
        </a:p>
      </dsp:txBody>
      <dsp:txXfrm>
        <a:off x="1646491" y="3650716"/>
        <a:ext cx="4197095" cy="1311592"/>
      </dsp:txXfrm>
    </dsp:sp>
    <dsp:sp modelId="{1FB3FDC0-40E5-43F0-A22E-1E56B3E681F6}">
      <dsp:nvSpPr>
        <dsp:cNvPr id="0" name=""/>
        <dsp:cNvSpPr/>
      </dsp:nvSpPr>
      <dsp:spPr>
        <a:xfrm>
          <a:off x="1471612" y="3461264"/>
          <a:ext cx="918114" cy="1377172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8027B-EE00-4DC8-9F57-B83EFBC9C22E}">
      <dsp:nvSpPr>
        <dsp:cNvPr id="0" name=""/>
        <dsp:cNvSpPr/>
      </dsp:nvSpPr>
      <dsp:spPr>
        <a:xfrm>
          <a:off x="0" y="21429"/>
          <a:ext cx="6909840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 smtClean="0"/>
            <a:t>Monitoring des services a temps réels</a:t>
          </a:r>
          <a:endParaRPr lang="en-US" sz="1800" kern="1200" dirty="0"/>
        </a:p>
      </dsp:txBody>
      <dsp:txXfrm>
        <a:off x="31070" y="52499"/>
        <a:ext cx="6847700" cy="574340"/>
      </dsp:txXfrm>
    </dsp:sp>
    <dsp:sp modelId="{2F28F8AA-BA3A-49DA-98F6-3E8345B7702A}">
      <dsp:nvSpPr>
        <dsp:cNvPr id="0" name=""/>
        <dsp:cNvSpPr/>
      </dsp:nvSpPr>
      <dsp:spPr>
        <a:xfrm>
          <a:off x="0" y="755829"/>
          <a:ext cx="6909840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dirty="0" smtClean="0"/>
            <a:t>Vérification de la disponibilité des services avant chaque transaction</a:t>
          </a:r>
          <a:endParaRPr lang="en-US" sz="1800" kern="1200" dirty="0"/>
        </a:p>
      </dsp:txBody>
      <dsp:txXfrm>
        <a:off x="31070" y="786899"/>
        <a:ext cx="6847700" cy="574340"/>
      </dsp:txXfrm>
    </dsp:sp>
    <dsp:sp modelId="{278F8A4A-1FD8-44CB-9E7A-35F84EF599F9}">
      <dsp:nvSpPr>
        <dsp:cNvPr id="0" name=""/>
        <dsp:cNvSpPr/>
      </dsp:nvSpPr>
      <dsp:spPr>
        <a:xfrm>
          <a:off x="0" y="1490229"/>
          <a:ext cx="6909840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smtClean="0"/>
            <a:t>Réactivité</a:t>
          </a:r>
          <a:endParaRPr lang="en-US" sz="1800" kern="1200"/>
        </a:p>
      </dsp:txBody>
      <dsp:txXfrm>
        <a:off x="31070" y="1521299"/>
        <a:ext cx="6847700" cy="574340"/>
      </dsp:txXfrm>
    </dsp:sp>
    <dsp:sp modelId="{425403CE-F9C4-4EBB-B00C-DD05554ADFD3}">
      <dsp:nvSpPr>
        <dsp:cNvPr id="0" name=""/>
        <dsp:cNvSpPr/>
      </dsp:nvSpPr>
      <dsp:spPr>
        <a:xfrm>
          <a:off x="0" y="2224629"/>
          <a:ext cx="6909840" cy="636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800" kern="1200" smtClean="0"/>
            <a:t>Automatisation</a:t>
          </a:r>
          <a:endParaRPr lang="en-US" sz="1800" kern="1200"/>
        </a:p>
      </dsp:txBody>
      <dsp:txXfrm>
        <a:off x="31070" y="2255699"/>
        <a:ext cx="6847700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29F7E4-D79D-4FE0-B314-A7AE1097D960}" type="datetime1">
              <a:rPr lang="fr-FR" smtClean="0"/>
              <a:t>31/01/2020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8473EF-C595-4422-BB03-5F4A56655BF6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ED33291-C0D9-4415-AEC4-F67D377A5AD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8C9CEF-B6E1-4DD9-92F2-E4FA9C4EF81B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F3BCBA-D96F-423A-B5C4-CD729BB35D33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1BC798-46C2-461C-A919-70472D935587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62D008-8308-4C2B-8FA1-75888A9238C5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1753CA-BFA2-4C67-B73E-7B47F8CCE361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19CC28-C0F4-4206-A84C-5000FE4C2197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72AD09-93A2-4A77-9AA9-8C95134FF5EF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2" name="Espace réservé a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 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FE9C3A-1D43-49CF-B3F4-A1E7759BD8E7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8A48B9-FC05-4D60-B8FD-4A533F98C6AC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D5C798-905F-4141-9F95-5B08B7ED47FF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FD431-B216-4DF1-8341-2628DC177960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A320B9F9-5592-446F-AC3D-A7834AAFD7DF}" type="datetime1">
              <a:rPr lang="fr-FR" noProof="0" smtClean="0"/>
              <a:t>31/01/2020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 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rtlCol="0">
            <a:normAutofit/>
          </a:bodyPr>
          <a:lstStyle/>
          <a:p>
            <a:r>
              <a:rPr lang="fr-FR" sz="4400" dirty="0" smtClean="0"/>
              <a:t>Monitoring des Services</a:t>
            </a:r>
            <a:endParaRPr lang="fr-FR" sz="44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 rtlCol="0">
            <a:normAutofit/>
          </a:bodyPr>
          <a:lstStyle/>
          <a:p>
            <a:pPr rtl="0"/>
            <a:r>
              <a:rPr lang="fr-CA" dirty="0" smtClean="0"/>
              <a:t>Makhtar Wade</a:t>
            </a:r>
          </a:p>
          <a:p>
            <a:pPr rtl="0"/>
            <a:r>
              <a:rPr lang="fr-CA" dirty="0" smtClean="0"/>
              <a:t>Mohamed Diop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Problématique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805052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Solutions</a:t>
            </a:r>
            <a:endParaRPr lang="en-US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811036998"/>
              </p:ext>
            </p:extLst>
          </p:nvPr>
        </p:nvGraphicFramePr>
        <p:xfrm>
          <a:off x="4284616" y="1837506"/>
          <a:ext cx="6909840" cy="2882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0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Solution</a:t>
            </a:r>
            <a:endParaRPr lang="en-US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smtClean="0"/>
              <a:t>Plateforme de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Diagramme de classe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554" y="801189"/>
            <a:ext cx="8316685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Architecture Technique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21" y="714103"/>
            <a:ext cx="8316686" cy="54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3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Diagramme de déploiement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9695" y="836023"/>
            <a:ext cx="8138307" cy="52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3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Cas d</a:t>
            </a:r>
            <a:r>
              <a:rPr lang="en-CA" dirty="0" smtClean="0"/>
              <a:t>’</a:t>
            </a:r>
            <a:r>
              <a:rPr lang="fr-CA" dirty="0" smtClean="0"/>
              <a:t>utilisation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09" y="783771"/>
            <a:ext cx="8060987" cy="51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80_TF00804820.potx" id="{0D616E0D-1447-4198-A442-95B5B243E541}" vid="{45383591-E44D-4193-B728-A25A376DBD6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Cadre</Template>
  <TotalTime>0</TotalTime>
  <Words>54</Words>
  <Application>Microsoft Office PowerPoint</Application>
  <PresentationFormat>Grand écran</PresentationFormat>
  <Paragraphs>19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Cadre</vt:lpstr>
      <vt:lpstr>Monitoring des Services</vt:lpstr>
      <vt:lpstr>Problématique</vt:lpstr>
      <vt:lpstr>Solutions</vt:lpstr>
      <vt:lpstr>Solution</vt:lpstr>
      <vt:lpstr>Diagramme de classe</vt:lpstr>
      <vt:lpstr>Architecture Technique</vt:lpstr>
      <vt:lpstr>Diagramme de déploiement</vt:lpstr>
      <vt:lpstr>Cas d’utilisation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2020-01-31T15:09:10Z</dcterms:created>
  <dcterms:modified xsi:type="dcterms:W3CDTF">2020-01-31T17:05:02Z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